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4"/>
  </p:notesMasterIdLst>
  <p:handoutMasterIdLst>
    <p:handoutMasterId r:id="rId15"/>
  </p:handoutMasterIdLst>
  <p:sldIdLst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6F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51500" y="5937302"/>
            <a:ext cx="3937000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AAFMUA </a:t>
            </a:r>
            <a:r>
              <a:rPr lang="zh-CN" altLang="en-US" dirty="0" smtClean="0"/>
              <a:t>福建医科大学美国校友会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0" y="5937302"/>
            <a:ext cx="800000" cy="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46900" y="6391274"/>
            <a:ext cx="3937000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AAFMUA</a:t>
            </a:r>
            <a:r>
              <a:rPr lang="en-US" dirty="0" smtClean="0"/>
              <a:t> </a:t>
            </a:r>
            <a:r>
              <a:rPr lang="zh-CN" altLang="en-US" sz="1800" dirty="0" smtClean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福建医科大学美国校友会</a:t>
            </a:r>
            <a:endParaRPr lang="en-US" sz="1800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0" y="5937302"/>
            <a:ext cx="800000" cy="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35" y="2449134"/>
            <a:ext cx="4148016" cy="33068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54592" y="6407240"/>
            <a:ext cx="1279646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AAFMUA</a:t>
            </a:r>
            <a:endParaRPr lang="en-US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0355" y="6407240"/>
            <a:ext cx="356744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福建医科大学美国校友会</a:t>
            </a:r>
            <a:endParaRPr lang="en-US" b="1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0693" y="597877"/>
            <a:ext cx="62946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C000"/>
                </a:solidFill>
                <a:latin typeface="Arial Black" panose="020B0A04020102020204" pitchFamily="34" charset="0"/>
              </a:rPr>
              <a:t>2016 AAFMUA </a:t>
            </a:r>
            <a:r>
              <a:rPr lang="zh-CN" altLang="en-US" sz="2800" b="1" dirty="0">
                <a:solidFill>
                  <a:srgbClr val="FFC000"/>
                </a:solidFill>
                <a:latin typeface="Arial Black" panose="020B0A04020102020204" pitchFamily="34" charset="0"/>
              </a:rPr>
              <a:t>大</a:t>
            </a:r>
            <a:r>
              <a:rPr lang="zh-CN" altLang="en-US" sz="28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查房</a:t>
            </a:r>
            <a:endParaRPr lang="en-US" altLang="zh-CN" sz="2800" b="1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endParaRPr lang="en-US" altLang="zh-CN" sz="2800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3200" b="1" dirty="0" smtClean="0">
                <a:solidFill>
                  <a:srgbClr val="FF6600"/>
                </a:solidFill>
              </a:rPr>
              <a:t>中</a:t>
            </a:r>
            <a:r>
              <a:rPr lang="zh-CN" altLang="en-US" sz="3200" b="1" dirty="0">
                <a:solidFill>
                  <a:srgbClr val="FF6600"/>
                </a:solidFill>
              </a:rPr>
              <a:t>国医学论坛报精彩上报合集</a:t>
            </a:r>
            <a:endParaRPr lang="en-US" sz="32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66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53" y="0"/>
            <a:ext cx="962190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" y="5920154"/>
            <a:ext cx="1117572" cy="890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706" y="5756030"/>
            <a:ext cx="1183401" cy="108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1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66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54" y="0"/>
            <a:ext cx="96171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" y="5920154"/>
            <a:ext cx="1117572" cy="890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706" y="5756030"/>
            <a:ext cx="1183401" cy="108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7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6887" y="-4055"/>
            <a:ext cx="10855568" cy="6866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97" y="0"/>
            <a:ext cx="9628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" y="5920154"/>
            <a:ext cx="1117572" cy="8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5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28" y="-4055"/>
            <a:ext cx="10855568" cy="6866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002" y="-1"/>
            <a:ext cx="9649047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" y="5920154"/>
            <a:ext cx="1117572" cy="8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8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855568" cy="6866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-1"/>
            <a:ext cx="9612555" cy="686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" y="5920154"/>
            <a:ext cx="1117572" cy="8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5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23" y="0"/>
            <a:ext cx="10855568" cy="6866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78" y="0"/>
            <a:ext cx="9659814" cy="689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" y="5920154"/>
            <a:ext cx="1117572" cy="8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855568" cy="6866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4" y="1"/>
            <a:ext cx="957741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" y="5920154"/>
            <a:ext cx="1117572" cy="8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3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855568" cy="6866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113" y="0"/>
            <a:ext cx="9596070" cy="687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" y="5920154"/>
            <a:ext cx="1117572" cy="8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4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855568" cy="6866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0"/>
            <a:ext cx="96330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" y="5920154"/>
            <a:ext cx="1117572" cy="8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1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855568" cy="6866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19" y="0"/>
            <a:ext cx="95917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" y="5920154"/>
            <a:ext cx="1117572" cy="8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0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afmua-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aafmua-01.potx" id="{A00FF198-7482-4EB3-8AD5-170F43A01A1F}" vid="{2CB64E4C-D41E-496A-A028-604D6C76C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1AFEDE-5CAF-4D05-AC35-0F55C5366E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aafmua-01</Template>
  <TotalTime>0</TotalTime>
  <Words>30</Words>
  <Application>Microsoft Office PowerPoint</Application>
  <PresentationFormat>Custom</PresentationFormat>
  <Paragraphs>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aafmua-01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2016-12-17T19:11:42Z</dcterms:created>
  <dcterms:modified xsi:type="dcterms:W3CDTF">2016-12-29T03:20:38Z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TC034605089991</vt:lpwstr>
  </property>
</Properties>
</file>